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42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3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32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27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8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69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52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58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68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60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65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B23F-648F-41BF-AD55-F480F5A1595D}" type="datetimeFigureOut">
              <a:rPr lang="fr-FR" smtClean="0"/>
              <a:pPr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5185-64D6-4AA8-B7DA-CB4EAB2A39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62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/>
              <a:t>Confédération Française des Retraités</a:t>
            </a:r>
            <a:br>
              <a:rPr lang="fr-FR" sz="4000" b="1" dirty="0"/>
            </a:br>
            <a:r>
              <a:rPr lang="fr-FR" sz="4000" b="1" dirty="0"/>
              <a:t>(</a:t>
            </a:r>
            <a:r>
              <a:rPr lang="fr-FR" sz="2800" b="1" dirty="0"/>
              <a:t>Fédérations – Présidence)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/>
              <a:t>ANR: Association Nationale de Retraités </a:t>
            </a:r>
          </a:p>
          <a:p>
            <a:endParaRPr lang="fr-FR" sz="2000" dirty="0"/>
          </a:p>
          <a:p>
            <a:r>
              <a:rPr lang="fr-FR" sz="2000" dirty="0"/>
              <a:t>CNR-UFRB: Confédération Nationale des Retraités – Union Française des Retraités de la Banque</a:t>
            </a:r>
          </a:p>
          <a:p>
            <a:r>
              <a:rPr lang="fr-FR" sz="2000" dirty="0"/>
              <a:t>CNRPL: Confédération nationale des Retraités des Professions Libérales</a:t>
            </a:r>
          </a:p>
          <a:p>
            <a:endParaRPr lang="fr-FR" sz="2000" dirty="0"/>
          </a:p>
          <a:p>
            <a:r>
              <a:rPr lang="fr-FR" sz="2000" dirty="0"/>
              <a:t>FNAR: Fédération Nationale des Associations de Retraités et Préretraités</a:t>
            </a:r>
          </a:p>
          <a:p>
            <a:endParaRPr lang="fr-FR" sz="2000" dirty="0"/>
          </a:p>
          <a:p>
            <a:r>
              <a:rPr lang="fr-FR" sz="2000" dirty="0"/>
              <a:t>Générations Mouvement</a:t>
            </a:r>
          </a:p>
          <a:p>
            <a:endParaRPr lang="fr-FR" sz="2000" dirty="0"/>
          </a:p>
          <a:p>
            <a:r>
              <a:rPr lang="fr-FR" sz="2000" dirty="0"/>
              <a:t>UFR: Union Française des Retraités</a:t>
            </a:r>
          </a:p>
          <a:p>
            <a:pPr marL="0" indent="0">
              <a:buNone/>
            </a:pPr>
            <a:r>
              <a:rPr lang="fr-FR" sz="2000" dirty="0"/>
              <a:t>     (Fonction Publique, Régime Général)</a:t>
            </a:r>
          </a:p>
          <a:p>
            <a:endParaRPr lang="fr-FR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dirty="0"/>
              <a:t>Félix </a:t>
            </a:r>
            <a:r>
              <a:rPr lang="fr-FR" sz="2000" dirty="0" err="1"/>
              <a:t>Vézier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Paul </a:t>
            </a:r>
            <a:r>
              <a:rPr lang="fr-FR" sz="2000" dirty="0" err="1"/>
              <a:t>Dubost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Jean Claude </a:t>
            </a:r>
            <a:r>
              <a:rPr lang="fr-FR" sz="2000" dirty="0" err="1"/>
              <a:t>Breugnon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Guy Robert Pt</a:t>
            </a:r>
          </a:p>
          <a:p>
            <a:pPr marL="0" indent="0">
              <a:buNone/>
            </a:pPr>
            <a:r>
              <a:rPr lang="fr-FR" sz="2000" dirty="0"/>
              <a:t>Christian </a:t>
            </a:r>
            <a:r>
              <a:rPr lang="fr-FR" sz="2000" dirty="0" err="1"/>
              <a:t>Coeuré</a:t>
            </a:r>
            <a:r>
              <a:rPr lang="fr-FR" sz="2000" dirty="0"/>
              <a:t> Pt Adjoint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Philippe Serre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Henri Lemoine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Charles </a:t>
            </a:r>
            <a:r>
              <a:rPr lang="fr-FR" sz="2000" dirty="0" err="1"/>
              <a:t>Berder</a:t>
            </a:r>
            <a:r>
              <a:rPr lang="fr-FR" sz="2000" dirty="0"/>
              <a:t>/FP</a:t>
            </a:r>
          </a:p>
          <a:p>
            <a:pPr marL="0" indent="0">
              <a:buNone/>
            </a:pPr>
            <a:r>
              <a:rPr lang="fr-FR" sz="2000" dirty="0"/>
              <a:t>Gérard Lucas/RG</a:t>
            </a:r>
          </a:p>
        </p:txBody>
      </p:sp>
    </p:spTree>
    <p:extLst>
      <p:ext uri="{BB962C8B-B14F-4D97-AF65-F5344CB8AC3E}">
        <p14:creationId xmlns:p14="http://schemas.microsoft.com/office/powerpoint/2010/main" val="129869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/>
          </a:bodyPr>
          <a:lstStyle/>
          <a:p>
            <a:r>
              <a:rPr lang="fr-FR" sz="4000" b="1" dirty="0"/>
              <a:t>CFR: Organisation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632848" cy="4104456"/>
          </a:xfrm>
        </p:spPr>
        <p:txBody>
          <a:bodyPr>
            <a:normAutofit/>
          </a:bodyPr>
          <a:lstStyle/>
          <a:p>
            <a:pPr algn="l"/>
            <a:r>
              <a:rPr lang="fr-FR" b="1" dirty="0"/>
              <a:t>Président: 			 Pierre </a:t>
            </a:r>
            <a:r>
              <a:rPr lang="fr-FR" b="1" dirty="0" err="1"/>
              <a:t>Erbs</a:t>
            </a:r>
            <a:endParaRPr lang="fr-FR" b="1" dirty="0"/>
          </a:p>
          <a:p>
            <a:pPr algn="l"/>
            <a:r>
              <a:rPr lang="fr-FR" b="1" dirty="0"/>
              <a:t>Président d’Honneur:  François Bellanger</a:t>
            </a:r>
          </a:p>
          <a:p>
            <a:pPr algn="l"/>
            <a:r>
              <a:rPr lang="fr-FR" b="1" dirty="0"/>
              <a:t>Secrétaire Général: 	 Michel Riquier</a:t>
            </a:r>
          </a:p>
          <a:p>
            <a:pPr algn="l"/>
            <a:r>
              <a:rPr lang="fr-FR" b="1" dirty="0"/>
              <a:t>Secrétaire Générale	Yvonne </a:t>
            </a:r>
            <a:r>
              <a:rPr lang="fr-FR" b="1" dirty="0" err="1"/>
              <a:t>Jourd’hui</a:t>
            </a:r>
            <a:endParaRPr lang="fr-FR" b="1" dirty="0"/>
          </a:p>
          <a:p>
            <a:pPr algn="l"/>
            <a:r>
              <a:rPr lang="fr-FR" b="1" dirty="0"/>
              <a:t>Adjoint</a:t>
            </a:r>
          </a:p>
          <a:p>
            <a:pPr algn="l"/>
            <a:r>
              <a:rPr lang="fr-FR" b="1" dirty="0"/>
              <a:t>Trésorier: 			 Paul </a:t>
            </a:r>
            <a:r>
              <a:rPr lang="fr-FR" b="1" dirty="0" err="1"/>
              <a:t>Dubost</a:t>
            </a:r>
            <a:endParaRPr lang="fr-FR" b="1" dirty="0"/>
          </a:p>
          <a:p>
            <a:pPr algn="l"/>
            <a:r>
              <a:rPr lang="fr-FR" b="1" dirty="0"/>
              <a:t>Trésorier Adjoint	 Nicolas Bernard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087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1152128"/>
          </a:xfrm>
        </p:spPr>
        <p:txBody>
          <a:bodyPr>
            <a:normAutofit/>
          </a:bodyPr>
          <a:lstStyle/>
          <a:p>
            <a:r>
              <a:rPr lang="fr-FR" sz="4000" b="1" dirty="0"/>
              <a:t>CFR: Commissions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488832" cy="3816424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/>
              <a:t>.</a:t>
            </a:r>
            <a:r>
              <a:rPr lang="fr-FR" b="1" dirty="0"/>
              <a:t> Retraites: 		Pierre Lange</a:t>
            </a:r>
          </a:p>
          <a:p>
            <a:pPr algn="l"/>
            <a:r>
              <a:rPr lang="fr-FR" b="1" dirty="0"/>
              <a:t>. Santé: 			Jacques Portier</a:t>
            </a:r>
          </a:p>
          <a:p>
            <a:pPr algn="l"/>
            <a:r>
              <a:rPr lang="fr-FR" b="1" dirty="0"/>
              <a:t>. Autonomie: 		Sylvain Denis</a:t>
            </a:r>
          </a:p>
          <a:p>
            <a:pPr algn="l"/>
            <a:r>
              <a:rPr lang="fr-FR" b="1" dirty="0"/>
              <a:t>. Europe: 			Jean Michel </a:t>
            </a:r>
            <a:r>
              <a:rPr lang="fr-FR" b="1" dirty="0" err="1"/>
              <a:t>Hote</a:t>
            </a:r>
            <a:endParaRPr lang="fr-FR" b="1" dirty="0"/>
          </a:p>
          <a:p>
            <a:pPr algn="l"/>
            <a:r>
              <a:rPr lang="fr-FR" b="1" dirty="0"/>
              <a:t>. Fiscalité: 			François Bellanger</a:t>
            </a:r>
          </a:p>
          <a:p>
            <a:pPr algn="l"/>
            <a:r>
              <a:rPr lang="fr-FR" b="1" dirty="0"/>
              <a:t>. Communication:	Pierre </a:t>
            </a:r>
            <a:r>
              <a:rPr lang="fr-FR" b="1" dirty="0" err="1"/>
              <a:t>Erbs</a:t>
            </a:r>
            <a:endParaRPr lang="fr-FR" b="1" dirty="0"/>
          </a:p>
          <a:p>
            <a:pPr algn="l"/>
            <a:r>
              <a:rPr lang="fr-FR" b="1" dirty="0"/>
              <a:t>. Délégués CFR: 		Michel </a:t>
            </a:r>
            <a:r>
              <a:rPr lang="fr-FR" b="1" dirty="0" err="1"/>
              <a:t>Amary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952092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Affichage à l'écran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Confédération Française des Retraités (Fédérations – Présidence)</vt:lpstr>
      <vt:lpstr>CFR: Organisation</vt:lpstr>
      <vt:lpstr>CFR: Commissions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Riquier Michel</dc:creator>
  <cp:lastModifiedBy>Ouarda Hasmani</cp:lastModifiedBy>
  <cp:revision>12</cp:revision>
  <cp:lastPrinted>2019-01-11T13:15:39Z</cp:lastPrinted>
  <dcterms:created xsi:type="dcterms:W3CDTF">2018-11-23T11:06:43Z</dcterms:created>
  <dcterms:modified xsi:type="dcterms:W3CDTF">2019-01-11T13:24:03Z</dcterms:modified>
</cp:coreProperties>
</file>